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14B41-73A8-4D88-86D9-E5265DC259AE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D7DF0-A366-4901-93F1-F2E9CFA42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449B-20F7-46B5-B468-99836E3CA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0C13A-F43F-4ACA-8289-BC545F2A5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88C40-D999-4683-B500-54EC19D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1153-3429-44C0-A988-14BBBDC7DA29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C0214-5274-45EC-8E00-C68F01B5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E5BE9-0969-4813-8D41-BAA219E4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7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781A-B835-4802-A7D7-4AE762F0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F78B0-F5BD-4AEF-9F8C-B25F1EFDE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80AF2-E726-4AFD-B915-A7C05CE42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2E11-75C8-41A8-9B65-1F6B799E7EF7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B285-3E62-4636-AF8A-D18A7A3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FFEE5-CEC7-4A12-A83C-21245F5B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6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BF5E8-A68A-4C22-9C86-B7D8089DA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FBB11-69D0-40D3-9B49-1DC2EF065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1D7B4-3519-4740-A272-D183A20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FEA8-FCEB-4BE6-BE6C-AF59C49E5EFF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A1E5B-31A6-4167-A8AA-524133AD6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9DDB7-8339-4422-BB91-B758428B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4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B895-F53C-4B19-BEAE-BF2A908B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92307-56CD-4FD5-B8B4-0B4F254E4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61ECC-17FE-4411-815D-A404D4D40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59F3-0864-4413-A6FB-D7F579655458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EE99D-D6AE-433F-BBC0-9AA701FE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0EAC6-E575-4A45-95A3-C52EEAF3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C650-992D-4D5E-8839-68C5F2C14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0FBA2-8605-491F-92AC-0F93C9209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8453D-98AC-4A4C-BE29-A73B59D70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0A79-4251-45C0-97E2-D2AB1B9C08AE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6C7CF-452A-49E3-A90D-B9010899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99115-AABB-4843-BF10-E9A985E1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A483-040D-4B33-A9C0-1287B32BE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96C99-431F-4AF8-85EA-07DAF2757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882F1-DCAE-4AF7-8EEE-5D1562533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82B1F-472B-4E3B-813B-FB4F856C3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F13E-9E5D-4704-9F57-1B2C9CD4CBCA}" type="datetime1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5807-E61E-45E9-87B3-5E7078E8D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8FDC1-1876-4EDC-84AA-7E26391C9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7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E5E0-BDA9-4F94-B727-BBE0440D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C1C91-664C-4A34-AD8A-4A46B45F4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8AE56-0C1B-4C6F-9129-4BCF25C1B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C600A-04FB-4386-B38C-42ED1F79C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23BEB4-883C-4412-8114-FA8C97E16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C14-A93B-48EF-9BEA-0CECBE497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01CD-3D86-4D2A-9230-0F8BF9DCC512}" type="datetime1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6E447-845A-4088-9AE0-95F844CD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700BB-C12D-4B44-87DE-3361CB88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94F82-8876-4167-AEE1-5A9D5C6A8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7302F-C218-4073-8D8A-2C639E38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1874-0902-42D4-8908-9CB75F53ECE7}" type="datetime1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60E4CB-C229-4D81-BB63-F6B54472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E3E7B-9293-478B-BADC-512DED57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3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D8467-3375-4391-A3EE-11077526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E65F1-0710-4F3A-A4CA-4867A0697B80}" type="datetime1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70795B-9A35-4726-9A4C-576F0F20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1A6C-4A75-4885-AD0F-B4A3D3C9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2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9F9D-801C-4169-AF5D-C3033698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9BBF2-3634-4F1F-AF63-96D085677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6B8C5-9AC1-4378-AB7A-25034368D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467A3-BDAA-4B13-80D2-9F222E10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934-1537-4D6A-80FC-672C1DE69884}" type="datetime1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27DE8-EA5B-465F-8CE7-D71BA833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15B6C-95F2-46D0-B410-1067D723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2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F5AB-041E-437C-81BB-809C0A57C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DB0F9-3949-4944-9421-79643A7EE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C7210-A726-46F1-A449-1C92514E6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0ADE3-E415-432C-9BE0-C94AAB7F7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FE20-7E06-47C5-BF06-51108E1032B0}" type="datetime1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625B4-D3A4-43E7-A872-7688F6B16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61436-8253-48B3-BABB-F5EF1344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05B30E-65E8-43AC-930A-11CFFF6B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81A58-F8FE-467B-A0E0-4775188B0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2E7B2-E161-4B59-A2F6-454BACBA0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B144F-1591-434B-8FEA-3F53AE104384}" type="datetime1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DF073-1C8A-4BB9-9E5E-F28E4550C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D5697-A592-4500-B953-C929CA277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810B-4D63-4952-92ED-C47C4600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1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9713C026-D6F2-4D1F-92E3-6C0A6266BFA0}"/>
              </a:ext>
            </a:extLst>
          </p:cNvPr>
          <p:cNvSpPr txBox="1"/>
          <p:nvPr/>
        </p:nvSpPr>
        <p:spPr>
          <a:xfrm>
            <a:off x="3014662" y="833164"/>
            <a:ext cx="6162675" cy="670120"/>
          </a:xfrm>
          <a:prstGeom prst="rect">
            <a:avLst/>
          </a:prstGeom>
          <a:solidFill>
            <a:schemeClr val="lt1"/>
          </a:solidFill>
          <a:ln w="317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Sermon Notes with Pastor’s Teaching Tool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</a:t>
            </a:r>
            <a:r>
              <a:rPr lang="en-US" sz="1800" b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1800" b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800" b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70BA55A-025F-47DB-AC37-C1E18F63B2D5}"/>
              </a:ext>
            </a:extLst>
          </p:cNvPr>
          <p:cNvSpPr txBox="1"/>
          <p:nvPr/>
        </p:nvSpPr>
        <p:spPr>
          <a:xfrm>
            <a:off x="3307080" y="1651633"/>
            <a:ext cx="5577840" cy="670120"/>
          </a:xfrm>
          <a:prstGeom prst="rect">
            <a:avLst/>
          </a:prstGeom>
          <a:solidFill>
            <a:schemeClr val="lt1"/>
          </a:solidFill>
          <a:ln w="317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en-US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HOLY PRIESTHOOD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2:1-5 </a:t>
            </a:r>
            <a:r>
              <a:rPr lang="en-US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519ABD-2C3D-476F-895C-A487EB5354E8}"/>
              </a:ext>
            </a:extLst>
          </p:cNvPr>
          <p:cNvSpPr txBox="1"/>
          <p:nvPr/>
        </p:nvSpPr>
        <p:spPr>
          <a:xfrm>
            <a:off x="1536700" y="2535371"/>
            <a:ext cx="9118600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 also, as </a:t>
            </a:r>
            <a:r>
              <a:rPr lang="en-US" sz="1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lively stones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are built up </a:t>
            </a:r>
            <a:r>
              <a:rPr lang="en-US" sz="1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spiritual house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 </a:t>
            </a:r>
            <a:r>
              <a:rPr lang="en-US" sz="1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heavy" dirty="0">
                <a:solidFill>
                  <a:srgbClr val="000000"/>
                </a:solidFill>
                <a:effectLst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priesthood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 offer up spiritual sacrifices, acceptable to God by Jesus Christ.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2460D9-8E06-4488-A908-A73ECE62ABA6}"/>
              </a:ext>
            </a:extLst>
          </p:cNvPr>
          <p:cNvSpPr txBox="1"/>
          <p:nvPr/>
        </p:nvSpPr>
        <p:spPr>
          <a:xfrm>
            <a:off x="1536700" y="3417999"/>
            <a:ext cx="9118600" cy="669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u="heavy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Purpose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Answers the question, “HOW should I understand this verse?”  Is the passage dealing with a: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A2F03F-9697-41A1-8E20-4D378CFACA93}"/>
              </a:ext>
            </a:extLst>
          </p:cNvPr>
          <p:cNvCxnSpPr>
            <a:cxnSpLocks/>
          </p:cNvCxnSpPr>
          <p:nvPr/>
        </p:nvCxnSpPr>
        <p:spPr>
          <a:xfrm>
            <a:off x="5133705" y="4712283"/>
            <a:ext cx="1689099" cy="9689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6619BE7-DA41-4E4F-9BCC-D1F0AC3C6986}"/>
              </a:ext>
            </a:extLst>
          </p:cNvPr>
          <p:cNvCxnSpPr>
            <a:cxnSpLocks/>
          </p:cNvCxnSpPr>
          <p:nvPr/>
        </p:nvCxnSpPr>
        <p:spPr>
          <a:xfrm flipH="1">
            <a:off x="5120642" y="4738410"/>
            <a:ext cx="1689099" cy="968925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D617804-A113-41A2-95C7-B4DED03DC8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87878"/>
              </p:ext>
            </p:extLst>
          </p:nvPr>
        </p:nvGraphicFramePr>
        <p:xfrm>
          <a:off x="1644649" y="4275356"/>
          <a:ext cx="8902700" cy="1453897"/>
        </p:xfrm>
        <a:graphic>
          <a:graphicData uri="http://schemas.openxmlformats.org/drawingml/2006/table">
            <a:tbl>
              <a:tblPr firstRow="1" firstCol="1" bandRow="1"/>
              <a:tblGrid>
                <a:gridCol w="1807379">
                  <a:extLst>
                    <a:ext uri="{9D8B030D-6E8A-4147-A177-3AD203B41FA5}">
                      <a16:colId xmlns:a16="http://schemas.microsoft.com/office/drawing/2014/main" val="80930164"/>
                    </a:ext>
                  </a:extLst>
                </a:gridCol>
                <a:gridCol w="1660607">
                  <a:extLst>
                    <a:ext uri="{9D8B030D-6E8A-4147-A177-3AD203B41FA5}">
                      <a16:colId xmlns:a16="http://schemas.microsoft.com/office/drawing/2014/main" val="599756156"/>
                    </a:ext>
                  </a:extLst>
                </a:gridCol>
                <a:gridCol w="1736089">
                  <a:extLst>
                    <a:ext uri="{9D8B030D-6E8A-4147-A177-3AD203B41FA5}">
                      <a16:colId xmlns:a16="http://schemas.microsoft.com/office/drawing/2014/main" val="3436083601"/>
                    </a:ext>
                  </a:extLst>
                </a:gridCol>
                <a:gridCol w="1736089">
                  <a:extLst>
                    <a:ext uri="{9D8B030D-6E8A-4147-A177-3AD203B41FA5}">
                      <a16:colId xmlns:a16="http://schemas.microsoft.com/office/drawing/2014/main" val="255793017"/>
                    </a:ext>
                  </a:extLst>
                </a:gridCol>
                <a:gridCol w="1962536">
                  <a:extLst>
                    <a:ext uri="{9D8B030D-6E8A-4147-A177-3AD203B41FA5}">
                      <a16:colId xmlns:a16="http://schemas.microsoft.com/office/drawing/2014/main" val="2976590747"/>
                    </a:ext>
                  </a:extLst>
                </a:gridCol>
              </a:tblGrid>
              <a:tr h="347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772508"/>
                  </a:ext>
                </a:extLst>
              </a:tr>
              <a:tr h="982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confess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forsake?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Ike 28:16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Promise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Mt. 21:42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Command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obey?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Situation</a:t>
                      </a:r>
                      <a:r>
                        <a:rPr lang="en-US" sz="11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heavy" dirty="0">
                          <a:solidFill>
                            <a:srgbClr val="C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of mind</a:t>
                      </a:r>
                      <a:r>
                        <a:rPr lang="en-US" sz="115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avoid before it develops into a sin?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4365"/>
                  </a:ext>
                </a:extLst>
              </a:tr>
            </a:tbl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4145CE-54E6-4D09-8E68-6AEB0CFBC15B}"/>
              </a:ext>
            </a:extLst>
          </p:cNvPr>
          <p:cNvCxnSpPr>
            <a:cxnSpLocks/>
          </p:cNvCxnSpPr>
          <p:nvPr/>
        </p:nvCxnSpPr>
        <p:spPr>
          <a:xfrm>
            <a:off x="5916613" y="7612063"/>
            <a:ext cx="1257300" cy="9334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63A4155-78B4-451B-B23E-20D83E1C6BC0}"/>
              </a:ext>
            </a:extLst>
          </p:cNvPr>
          <p:cNvCxnSpPr>
            <a:cxnSpLocks/>
          </p:cNvCxnSpPr>
          <p:nvPr/>
        </p:nvCxnSpPr>
        <p:spPr>
          <a:xfrm flipH="1">
            <a:off x="5916613" y="7612063"/>
            <a:ext cx="1276350" cy="93345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92B7232-FE03-41B9-B95B-E42F5EF6073B}"/>
              </a:ext>
            </a:extLst>
          </p:cNvPr>
          <p:cNvSpPr txBox="1"/>
          <p:nvPr/>
        </p:nvSpPr>
        <p:spPr>
          <a:xfrm>
            <a:off x="701039" y="424543"/>
            <a:ext cx="10789920" cy="600891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797FAAD6-BB79-430F-9AE2-2F9BB61E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0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EA206F-39B8-423B-9CDB-11736BAA8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27" y="556832"/>
            <a:ext cx="10015463" cy="8377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8C2B76-0D78-45BB-BEA9-04EBF7806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890" y="1351130"/>
            <a:ext cx="9833600" cy="489954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86FE61-ADD8-42CA-AB01-3B8DA33E8DAE}"/>
              </a:ext>
            </a:extLst>
          </p:cNvPr>
          <p:cNvSpPr txBox="1"/>
          <p:nvPr/>
        </p:nvSpPr>
        <p:spPr>
          <a:xfrm>
            <a:off x="575481" y="272955"/>
            <a:ext cx="11041039" cy="602821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1AAEABA-2C92-4D72-A6C5-D1E3E9A6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2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CC5C31F-CC63-4CE9-AB14-800824ED1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670" y="709685"/>
            <a:ext cx="9910660" cy="54318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699FF2-8277-456D-9227-06CE99EC4A55}"/>
              </a:ext>
            </a:extLst>
          </p:cNvPr>
          <p:cNvSpPr txBox="1"/>
          <p:nvPr/>
        </p:nvSpPr>
        <p:spPr>
          <a:xfrm>
            <a:off x="744583" y="378823"/>
            <a:ext cx="10711543" cy="59436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B5F195-000D-40A6-A40B-5E847765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18CE1CEC-B827-42A3-9AC1-5C4617C54549}"/>
              </a:ext>
            </a:extLst>
          </p:cNvPr>
          <p:cNvSpPr txBox="1"/>
          <p:nvPr/>
        </p:nvSpPr>
        <p:spPr>
          <a:xfrm>
            <a:off x="1520825" y="690519"/>
            <a:ext cx="1581150" cy="381000"/>
          </a:xfrm>
          <a:prstGeom prst="rect">
            <a:avLst/>
          </a:prstGeom>
          <a:solidFill>
            <a:sysClr val="window" lastClr="FFFFFF"/>
          </a:solidFill>
          <a:ln w="31750">
            <a:solidFill>
              <a:srgbClr val="C00000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Point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E18D0F-3BDA-47C3-A4F1-FAB644CC355E}"/>
              </a:ext>
            </a:extLst>
          </p:cNvPr>
          <p:cNvSpPr txBox="1"/>
          <p:nvPr/>
        </p:nvSpPr>
        <p:spPr>
          <a:xfrm>
            <a:off x="1520826" y="1097278"/>
            <a:ext cx="8642078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Having heard and understood this teaching, answers the question, What should I do?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C1EA2D-4779-4CD8-B9D6-9716ABAC4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825" y="1461591"/>
            <a:ext cx="9504226" cy="47058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9F2E296-5605-4FE6-A6B9-A3D68D29CAF1}"/>
              </a:ext>
            </a:extLst>
          </p:cNvPr>
          <p:cNvSpPr txBox="1"/>
          <p:nvPr/>
        </p:nvSpPr>
        <p:spPr>
          <a:xfrm>
            <a:off x="976449" y="522514"/>
            <a:ext cx="10239103" cy="574765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41A0E2-9552-47EC-910C-1FF284C3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810B-4D63-4952-92ED-C47C460095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2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662E8A0C9CD54493F0625DB3E60344" ma:contentTypeVersion="13" ma:contentTypeDescription="Create a new document." ma:contentTypeScope="" ma:versionID="04bc1e740705af2a29cba415b3f8109e">
  <xsd:schema xmlns:xsd="http://www.w3.org/2001/XMLSchema" xmlns:xs="http://www.w3.org/2001/XMLSchema" xmlns:p="http://schemas.microsoft.com/office/2006/metadata/properties" xmlns:ns2="5fa721ed-5a1d-4980-bb0a-5821f03a7e59" xmlns:ns3="c3506aad-94e5-4029-a532-3951fa8a0db5" targetNamespace="http://schemas.microsoft.com/office/2006/metadata/properties" ma:root="true" ma:fieldsID="412416bfada6b3c5954c650d84eef8d1" ns2:_="" ns3:_="">
    <xsd:import namespace="5fa721ed-5a1d-4980-bb0a-5821f03a7e59"/>
    <xsd:import namespace="c3506aad-94e5-4029-a532-3951fa8a0d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Hyperlink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721ed-5a1d-4980-bb0a-5821f03a7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Hyperlinks" ma:index="18" nillable="true" ma:displayName="Hyperlinks" ma:format="Hyperlink" ma:internalName="Hyperlink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06aad-94e5-4029-a532-3951fa8a0db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yperlinks xmlns="5fa721ed-5a1d-4980-bb0a-5821f03a7e59">
      <Url xsi:nil="true"/>
      <Description xsi:nil="true"/>
    </Hyperlink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80C3CD-6CEB-4789-911F-82690F503B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a721ed-5a1d-4980-bb0a-5821f03a7e59"/>
    <ds:schemaRef ds:uri="c3506aad-94e5-4029-a532-3951fa8a0d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E5714F-18FA-46F9-BA1F-158E9F7625CE}">
  <ds:schemaRefs>
    <ds:schemaRef ds:uri="http://schemas.microsoft.com/office/2006/metadata/properties"/>
    <ds:schemaRef ds:uri="http://schemas.microsoft.com/office/infopath/2007/PartnerControls"/>
    <ds:schemaRef ds:uri="5fa721ed-5a1d-4980-bb0a-5821f03a7e59"/>
  </ds:schemaRefs>
</ds:datastoreItem>
</file>

<file path=customXml/itemProps3.xml><?xml version="1.0" encoding="utf-8"?>
<ds:datastoreItem xmlns:ds="http://schemas.openxmlformats.org/officeDocument/2006/customXml" ds:itemID="{35F315A6-1AC3-432A-BD9D-C5D58F2E63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149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 Brown</dc:creator>
  <cp:lastModifiedBy>Yvonne  Brown</cp:lastModifiedBy>
  <cp:revision>1</cp:revision>
  <dcterms:created xsi:type="dcterms:W3CDTF">2021-11-23T17:04:26Z</dcterms:created>
  <dcterms:modified xsi:type="dcterms:W3CDTF">2022-03-19T18:05:29Z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0x010100CF662E8A0C9CD54493F0625DB3E60344</vt:lpwstr>
  </property>
</Properties>
</file>