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99A06E-2964-414B-BFB1-9443D51A6A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45606-E2DD-4239-BCB2-07EBE70144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682B-1D62-4626-9564-C11DCEE49BEC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0FC7D-9774-4225-83E7-3B9FA5B2FD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EC403-C2C8-450F-B969-43FCCE6074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B9D1B-5905-470B-BAF7-4F62CF48B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367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D3188-C40D-4041-A916-8FC6494B7315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E653D-DD94-4D1A-995A-9FFED2FE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587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7F0D-0AD5-4506-9B6D-B7E3DAD15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155E1-4ADE-4F9B-91F1-6853DCC71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718CE-72D6-4EBB-AEAD-9E6DB18B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842D-0D82-446A-9E0F-ACB3C50947F2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F03F2-902D-4A39-9E78-B0E26C93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350CD-6B4F-4D15-9A00-B70EF51D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8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67737-6817-4755-9D5C-0DAD0B25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0208B-58FD-4CDE-9C3F-8256C5BD7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5AE56-8F01-41BF-97E3-2B51A673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19F-0AA3-47E7-ACF3-B46BF223703E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25035-3700-455F-AA51-9E6C3A15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CB450-DEEA-45EF-97F2-1F32F27B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8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3C9167-433B-4B6C-BE69-3646A8A25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F5188D-A25D-4874-91D6-5D3529314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7465-6695-4AD7-8950-CB0F394C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C6D2-C146-4255-B044-D056777BD71B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B4C21-1E2B-448E-87BB-8AA02E30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1F1C3-597F-41DC-B447-5DDCB28E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1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AE30B-C956-4923-9438-5AC827B4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63ED1-BA04-4E75-BA6D-E1F867E81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EB69-839F-4A72-87CA-B5F86737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C785-DCB3-4BA2-8D06-A7F366B96B43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35D0-7599-4B79-A888-CCDC82BB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A0A5D-495E-4697-92A9-B2D63857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3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AAB1-088A-48B8-8732-ED63F14FD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018D0-2006-4D13-AA00-2C62E5833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657E0-D87C-4BB2-B865-2B11DDB2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B3F-D7D8-4C43-8102-432B96C7E383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4B885-1E2D-4450-865F-1AC941C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E4349-0AFA-4FC9-8700-812927AF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1BB0-3047-4BC7-96FE-ABA496D60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C0F4-7627-485D-93B7-609D08533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396ED-ABA4-43BA-9551-B7FCA83C0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29ADA-8FB6-4364-BFC5-895C30DC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CAB0-61EB-405B-803F-F5B7EDDD7E4F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7668D-8937-4B10-8A73-4EC087BF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D616F-3DD8-440C-86FA-814073E1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C9F3-DFAD-41ED-91E7-9A1A3E07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BFC53-A44D-4CF2-8538-2AA9E8FDF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0F4B2-C1EA-4622-9C04-8F36E6446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3AC0A-557C-4342-BFA9-E6E595168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2404D-563A-4B69-8CE3-55842224E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88CBE-6C2B-432B-AF51-278ACCC8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4487-5353-4131-832E-CF6CFCEC882F}" type="datetime1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8DD46-EF9B-4AE6-8188-11FB76A5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1682FB-65A8-453F-870A-9393B731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5BB9-1F3E-4305-9ADD-26D9CC3E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951C52-16FD-46EE-BF67-826AE6152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2C6F-B89C-4D96-9B00-94BD9B80259F}" type="datetime1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E857C-8BA8-4408-A3D1-DD875576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3D1C0-D488-40CA-89E1-33F4F66A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8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338A7-6FE3-475A-9B1F-52688970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98AD-D500-4C77-B0A6-B1A052C6AF6B}" type="datetime1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395B4-367F-4BA3-ADA6-A25BA15A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DED93-2289-463D-B3DF-796853681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4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C551-B499-4C46-9B3A-65AFAF79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6ED39-D77C-4D20-A7E6-8666CD48F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83364-A74F-4A52-BC64-796B1E2A5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F425F-46BC-444A-BCC5-4C87DB30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984E-AF34-4505-9853-26FEB1BBE46D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BE267-BA17-48A9-AC2C-45712E33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1F9CC-19B9-458D-BE27-933B3635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2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85DC0-1746-4714-84DE-A8E08C8C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5515F-0375-4C22-8F0B-819D2297A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8DDD1-5F88-49C1-8C0B-5355ABD9E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5CFC6-12A2-463C-A544-B0239D50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B9EE-9930-45E4-8033-63236A2AB505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066A9-F910-4F1C-B6D0-983496ED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25526-691D-4E6C-9408-EF65D849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A32D6-C5D7-4601-AEF4-92EA6307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0BCF0-14C8-4B97-A4C2-0E1F78017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886FD-FAB2-4154-A3B4-C9456BC79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27E5-68F4-4B0F-AC28-0E01B2C3A36E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A8E4-E244-4422-BD76-6A8F9FAAD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BF7CD-5EDA-4388-AC63-B8313B565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643C-8345-449E-B0CB-D211CF31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4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0FAB539-00AA-4590-8069-CDC80752504E}"/>
              </a:ext>
            </a:extLst>
          </p:cNvPr>
          <p:cNvSpPr txBox="1"/>
          <p:nvPr/>
        </p:nvSpPr>
        <p:spPr>
          <a:xfrm>
            <a:off x="1936749" y="2487579"/>
            <a:ext cx="8407400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 also, as </a:t>
            </a:r>
            <a:r>
              <a:rPr kumimoji="0" lang="en-US" sz="1800" b="1" i="0" u="heavy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lively stones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are built up </a:t>
            </a:r>
            <a:r>
              <a:rPr kumimoji="0" lang="en-US" sz="1800" b="1" i="0" u="heavy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spiritual house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800" b="1" i="0" u="heavy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holy priesthood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800" b="1" i="0" u="heavy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offer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 spiritual sacrifices, acceptable to God by Jesus Christ.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71864F58-FF24-4F96-A2DF-0A3D0DD2E1C8}"/>
              </a:ext>
            </a:extLst>
          </p:cNvPr>
          <p:cNvSpPr txBox="1"/>
          <p:nvPr/>
        </p:nvSpPr>
        <p:spPr>
          <a:xfrm>
            <a:off x="3014663" y="857108"/>
            <a:ext cx="6162675" cy="670121"/>
          </a:xfrm>
          <a:prstGeom prst="rect">
            <a:avLst/>
          </a:prstGeom>
          <a:solidFill>
            <a:sysClr val="window" lastClr="FFFFFF"/>
          </a:solidFill>
          <a:ln w="31750">
            <a:solidFill>
              <a:sysClr val="windowText" lastClr="000000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Sermon Notes with Pastor’s Teaching Tool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28,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48E8C86-3C25-432B-89A1-7FC5D80E8A73}"/>
              </a:ext>
            </a:extLst>
          </p:cNvPr>
          <p:cNvSpPr txBox="1"/>
          <p:nvPr/>
        </p:nvSpPr>
        <p:spPr>
          <a:xfrm>
            <a:off x="4067175" y="1755775"/>
            <a:ext cx="4057650" cy="628650"/>
          </a:xfrm>
          <a:prstGeom prst="rect">
            <a:avLst/>
          </a:prstGeom>
          <a:solidFill>
            <a:sysClr val="window" lastClr="FFFFFF"/>
          </a:solidFill>
          <a:ln w="317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OFFERING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2:1-5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2400" kern="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2400" kern="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2400" kern="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49CB4-C447-4880-A9D9-A43FE2E0412B}"/>
              </a:ext>
            </a:extLst>
          </p:cNvPr>
          <p:cNvSpPr txBox="1"/>
          <p:nvPr/>
        </p:nvSpPr>
        <p:spPr>
          <a:xfrm>
            <a:off x="1892300" y="3314700"/>
            <a:ext cx="8661400" cy="66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heavy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Purpose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 the question, “HOW should I understand this verse?”  Is the passage dealing with a: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F8DBDB9-A4B8-4F22-85CD-0FEA91B21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274492"/>
              </p:ext>
            </p:extLst>
          </p:nvPr>
        </p:nvGraphicFramePr>
        <p:xfrm>
          <a:off x="1981200" y="4019486"/>
          <a:ext cx="8318499" cy="1453897"/>
        </p:xfrm>
        <a:graphic>
          <a:graphicData uri="http://schemas.openxmlformats.org/drawingml/2006/table">
            <a:tbl>
              <a:tblPr firstRow="1" firstCol="1" bandRow="1"/>
              <a:tblGrid>
                <a:gridCol w="1688777">
                  <a:extLst>
                    <a:ext uri="{9D8B030D-6E8A-4147-A177-3AD203B41FA5}">
                      <a16:colId xmlns:a16="http://schemas.microsoft.com/office/drawing/2014/main" val="814017650"/>
                    </a:ext>
                  </a:extLst>
                </a:gridCol>
                <a:gridCol w="1551637">
                  <a:extLst>
                    <a:ext uri="{9D8B030D-6E8A-4147-A177-3AD203B41FA5}">
                      <a16:colId xmlns:a16="http://schemas.microsoft.com/office/drawing/2014/main" val="1624152382"/>
                    </a:ext>
                  </a:extLst>
                </a:gridCol>
                <a:gridCol w="1622166">
                  <a:extLst>
                    <a:ext uri="{9D8B030D-6E8A-4147-A177-3AD203B41FA5}">
                      <a16:colId xmlns:a16="http://schemas.microsoft.com/office/drawing/2014/main" val="1895200850"/>
                    </a:ext>
                  </a:extLst>
                </a:gridCol>
                <a:gridCol w="1622166">
                  <a:extLst>
                    <a:ext uri="{9D8B030D-6E8A-4147-A177-3AD203B41FA5}">
                      <a16:colId xmlns:a16="http://schemas.microsoft.com/office/drawing/2014/main" val="2328753578"/>
                    </a:ext>
                  </a:extLst>
                </a:gridCol>
                <a:gridCol w="1833753">
                  <a:extLst>
                    <a:ext uri="{9D8B030D-6E8A-4147-A177-3AD203B41FA5}">
                      <a16:colId xmlns:a16="http://schemas.microsoft.com/office/drawing/2014/main" val="1591787391"/>
                    </a:ext>
                  </a:extLst>
                </a:gridCol>
              </a:tblGrid>
              <a:tr h="347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236541"/>
                  </a:ext>
                </a:extLst>
              </a:tr>
              <a:tr h="982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confess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forsake?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Ike 28:16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Promise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Mt. 21:42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Command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obey?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Situation</a:t>
                      </a:r>
                      <a:r>
                        <a:rPr lang="en-US" sz="11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of mind</a:t>
                      </a:r>
                      <a:r>
                        <a:rPr lang="en-US" sz="115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avoid before it develops into a sin?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48050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612AEC-7AE0-469B-87AE-43EFE0EC9A97}"/>
              </a:ext>
            </a:extLst>
          </p:cNvPr>
          <p:cNvCxnSpPr>
            <a:cxnSpLocks/>
          </p:cNvCxnSpPr>
          <p:nvPr/>
        </p:nvCxnSpPr>
        <p:spPr>
          <a:xfrm>
            <a:off x="5243513" y="4467066"/>
            <a:ext cx="1550987" cy="96821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152CB68-407D-4E77-9CAE-7D7DC1EA2FCF}"/>
              </a:ext>
            </a:extLst>
          </p:cNvPr>
          <p:cNvCxnSpPr>
            <a:cxnSpLocks/>
          </p:cNvCxnSpPr>
          <p:nvPr/>
        </p:nvCxnSpPr>
        <p:spPr>
          <a:xfrm flipH="1">
            <a:off x="5230813" y="4457700"/>
            <a:ext cx="1550987" cy="1002983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32144DE-E8A0-4C5D-BEF9-3E488D421577}"/>
              </a:ext>
            </a:extLst>
          </p:cNvPr>
          <p:cNvSpPr txBox="1"/>
          <p:nvPr/>
        </p:nvSpPr>
        <p:spPr>
          <a:xfrm>
            <a:off x="1003300" y="241300"/>
            <a:ext cx="10185400" cy="61214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9E3907-884B-4BA5-81B1-811492F6EE4B}"/>
              </a:ext>
            </a:extLst>
          </p:cNvPr>
          <p:cNvSpPr txBox="1"/>
          <p:nvPr/>
        </p:nvSpPr>
        <p:spPr>
          <a:xfrm>
            <a:off x="9916319" y="55591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0120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7F3FA-F199-4B04-9244-9AA19F8DA263}"/>
              </a:ext>
            </a:extLst>
          </p:cNvPr>
          <p:cNvSpPr txBox="1"/>
          <p:nvPr/>
        </p:nvSpPr>
        <p:spPr>
          <a:xfrm>
            <a:off x="1277438" y="635000"/>
            <a:ext cx="7015661" cy="84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Sermonic Principle(s)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 the question, “What’s in it or what’s the take away for me?”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247C55-8338-42D9-9F17-0A3B6063A966}"/>
              </a:ext>
            </a:extLst>
          </p:cNvPr>
          <p:cNvSpPr txBox="1"/>
          <p:nvPr/>
        </p:nvSpPr>
        <p:spPr>
          <a:xfrm>
            <a:off x="478971" y="449581"/>
            <a:ext cx="11234058" cy="576071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0F6B15-DB7C-4DFA-9E2B-993FC26A81C3}"/>
              </a:ext>
            </a:extLst>
          </p:cNvPr>
          <p:cNvSpPr txBox="1"/>
          <p:nvPr/>
        </p:nvSpPr>
        <p:spPr>
          <a:xfrm>
            <a:off x="1384300" y="1612900"/>
            <a:ext cx="9918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Christians (today) suffer from a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IDENTITY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buAutoNum type="arabicParenR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2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As a Christian, you are a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“LIVING STONE”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…that is your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IDENTITY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buAutoNum type="arabicParenR" startAt="2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3)   As Christians, we are a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“SPIRITUAL HOUSE”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…that is our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COLLECTIVE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4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As Christians, we are a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“HOLY PRIESTHOOD”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…that is our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 FUNCTION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buAutoNum type="arabicParenR" startAt="4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5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 PRIVILEGE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ACCESS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into the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Throne Room of GOD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buAutoNum type="arabicParenR" startAt="5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6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 PURPOSE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ACCESS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to GOD is to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and Represent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sinful men 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before a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GOD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7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…Historically and Biblically entered the presence of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with an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of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Reverence…Respect / Awe / Wonder / and FEAR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There is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 REAL WORSHIP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without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REVERENCE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!!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9CE2C0-1684-45BA-877D-E1AF314FBACB}"/>
              </a:ext>
            </a:extLst>
          </p:cNvPr>
          <p:cNvSpPr txBox="1"/>
          <p:nvPr/>
        </p:nvSpPr>
        <p:spPr>
          <a:xfrm>
            <a:off x="9916319" y="64481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056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2EFF876-243B-4057-9CFC-C77988772CD7}"/>
              </a:ext>
            </a:extLst>
          </p:cNvPr>
          <p:cNvSpPr txBox="1"/>
          <p:nvPr/>
        </p:nvSpPr>
        <p:spPr>
          <a:xfrm>
            <a:off x="1728654" y="2745854"/>
            <a:ext cx="9823268" cy="8694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424D03-068D-418A-B76E-74FDAA6E73E5}"/>
              </a:ext>
            </a:extLst>
          </p:cNvPr>
          <p:cNvSpPr txBox="1"/>
          <p:nvPr/>
        </p:nvSpPr>
        <p:spPr>
          <a:xfrm>
            <a:off x="4585063" y="2853485"/>
            <a:ext cx="888274" cy="484074"/>
          </a:xfrm>
          <a:prstGeom prst="rect">
            <a:avLst/>
          </a:prstGeom>
          <a:solidFill>
            <a:srgbClr val="FFFF00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EEC6A0-996F-4BAD-8BF8-6EDE356145B6}"/>
              </a:ext>
            </a:extLst>
          </p:cNvPr>
          <p:cNvSpPr txBox="1"/>
          <p:nvPr/>
        </p:nvSpPr>
        <p:spPr>
          <a:xfrm>
            <a:off x="1295400" y="425992"/>
            <a:ext cx="10388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8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Historically and Biblically, an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is a gift </a:t>
            </a:r>
            <a:r>
              <a:rPr lang="en-U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ceremonically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given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as a part of worship.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9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 idea of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sacrifice in worship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suggest a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of value…(great value) given / surrenders to GOD.</a:t>
            </a:r>
          </a:p>
          <a:p>
            <a:pPr marL="342900" indent="-342900">
              <a:buAutoNum type="arabicParenR" startAt="9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1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were made as a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sacrifice 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for   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- the sins of the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(worshipper)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- the sins of those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 by the Priest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(worshipper)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- fellowship and communion with GOD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11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There is NO REAL WORSHIP    unless   the offering made is of value…(great value) to the worshipper.         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Genesis 22 (Abraham and Isaac)	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12) 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There is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 REAL WORSHIP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without an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offering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given as a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sacrifice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13)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 / R / NF</a:t>
            </a:r>
          </a:p>
          <a:p>
            <a:endParaRPr lang="en-US" sz="800" b="1" dirty="0">
              <a:solidFill>
                <a:srgbClr val="C0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 value (worth) we ascribe to GOD is proven / demonstrated / expressed by the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/ worth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of the   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 / offering / sacrifice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we are willing to give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14"/>
            </a:pP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WORSHIP GOD….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- because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COMMANDS IT…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- because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Desires and Deserves It…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- because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is the </a:t>
            </a:r>
            <a:r>
              <a:rPr lang="en-US" sz="1600" b="1" u="heavy" dirty="0"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600" b="1" u="heavy" dirty="0"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Holiest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Expression and Experience of the Christian Life!</a:t>
            </a:r>
          </a:p>
          <a:p>
            <a:endParaRPr lang="en-US" sz="1600" b="1" dirty="0">
              <a:solidFill>
                <a:srgbClr val="C0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D611A9-45DC-40D7-B0B6-41CF4B377B59}"/>
              </a:ext>
            </a:extLst>
          </p:cNvPr>
          <p:cNvSpPr txBox="1"/>
          <p:nvPr/>
        </p:nvSpPr>
        <p:spPr>
          <a:xfrm>
            <a:off x="422366" y="320040"/>
            <a:ext cx="11347268" cy="621792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B6674-AB44-4842-A784-DFF06DF50B4E}"/>
              </a:ext>
            </a:extLst>
          </p:cNvPr>
          <p:cNvSpPr txBox="1"/>
          <p:nvPr/>
        </p:nvSpPr>
        <p:spPr>
          <a:xfrm>
            <a:off x="5768884" y="1369157"/>
            <a:ext cx="517616" cy="40640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58F5B4-A295-4B1F-9BB2-733BA2BD3A6C}"/>
              </a:ext>
            </a:extLst>
          </p:cNvPr>
          <p:cNvSpPr txBox="1"/>
          <p:nvPr/>
        </p:nvSpPr>
        <p:spPr>
          <a:xfrm>
            <a:off x="10652919" y="47971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6117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1EE6B2-39D5-4492-B716-D1331C26D54C}"/>
              </a:ext>
            </a:extLst>
          </p:cNvPr>
          <p:cNvSpPr txBox="1"/>
          <p:nvPr/>
        </p:nvSpPr>
        <p:spPr>
          <a:xfrm>
            <a:off x="5081452" y="888830"/>
            <a:ext cx="3918857" cy="376272"/>
          </a:xfrm>
          <a:prstGeom prst="rect">
            <a:avLst/>
          </a:prstGeom>
          <a:solidFill>
            <a:srgbClr val="FFFF00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5A46E-0862-46D6-86C4-809F77EFA146}"/>
              </a:ext>
            </a:extLst>
          </p:cNvPr>
          <p:cNvSpPr txBox="1"/>
          <p:nvPr/>
        </p:nvSpPr>
        <p:spPr>
          <a:xfrm>
            <a:off x="842634" y="404949"/>
            <a:ext cx="10273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15)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GOD IS WORTHY OF OUR WORSHIP…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(our BEST / FIRST / ALL…)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because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 IS WORTHY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AND    THAT is all YOU and I need to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27A556-34D2-4EA8-9734-AED474783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4" y="2378004"/>
            <a:ext cx="9810209" cy="41661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23AD0A-CDB6-4533-A3D1-AEC33133F222}"/>
              </a:ext>
            </a:extLst>
          </p:cNvPr>
          <p:cNvSpPr txBox="1"/>
          <p:nvPr/>
        </p:nvSpPr>
        <p:spPr>
          <a:xfrm>
            <a:off x="469900" y="196850"/>
            <a:ext cx="11252200" cy="6464300"/>
          </a:xfrm>
          <a:prstGeom prst="rect">
            <a:avLst/>
          </a:prstGeom>
          <a:noFill/>
          <a:ln w="317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BA814B8F-F704-4D31-9358-9BC526872655}"/>
              </a:ext>
            </a:extLst>
          </p:cNvPr>
          <p:cNvSpPr txBox="1"/>
          <p:nvPr/>
        </p:nvSpPr>
        <p:spPr>
          <a:xfrm>
            <a:off x="842634" y="1541779"/>
            <a:ext cx="1811665" cy="381000"/>
          </a:xfrm>
          <a:prstGeom prst="rect">
            <a:avLst/>
          </a:prstGeom>
          <a:solidFill>
            <a:sysClr val="window" lastClr="FFFFFF"/>
          </a:solidFill>
          <a:ln w="31750">
            <a:solidFill>
              <a:srgbClr val="C00000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Point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0CE00884-8E07-4E0A-94A5-41DF054FFDDA}"/>
              </a:ext>
            </a:extLst>
          </p:cNvPr>
          <p:cNvSpPr txBox="1"/>
          <p:nvPr/>
        </p:nvSpPr>
        <p:spPr>
          <a:xfrm>
            <a:off x="813660" y="1977122"/>
            <a:ext cx="9897883" cy="381000"/>
          </a:xfrm>
          <a:prstGeom prst="rect">
            <a:avLst/>
          </a:prstGeom>
          <a:solidFill>
            <a:srgbClr val="FFFF00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heard and understood this teaching, answers the question, What should I do?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DCBB8E-CE42-44FF-A9EA-C4108257C958}"/>
              </a:ext>
            </a:extLst>
          </p:cNvPr>
          <p:cNvSpPr txBox="1"/>
          <p:nvPr/>
        </p:nvSpPr>
        <p:spPr>
          <a:xfrm>
            <a:off x="10259219" y="44161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4082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yperlinks xmlns="5fa721ed-5a1d-4980-bb0a-5821f03a7e59">
      <Url xsi:nil="true"/>
      <Description xsi:nil="true"/>
    </Hyperlink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662E8A0C9CD54493F0625DB3E60344" ma:contentTypeVersion="13" ma:contentTypeDescription="Create a new document." ma:contentTypeScope="" ma:versionID="04bc1e740705af2a29cba415b3f8109e">
  <xsd:schema xmlns:xsd="http://www.w3.org/2001/XMLSchema" xmlns:xs="http://www.w3.org/2001/XMLSchema" xmlns:p="http://schemas.microsoft.com/office/2006/metadata/properties" xmlns:ns2="5fa721ed-5a1d-4980-bb0a-5821f03a7e59" xmlns:ns3="c3506aad-94e5-4029-a532-3951fa8a0db5" targetNamespace="http://schemas.microsoft.com/office/2006/metadata/properties" ma:root="true" ma:fieldsID="412416bfada6b3c5954c650d84eef8d1" ns2:_="" ns3:_="">
    <xsd:import namespace="5fa721ed-5a1d-4980-bb0a-5821f03a7e59"/>
    <xsd:import namespace="c3506aad-94e5-4029-a532-3951fa8a0d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Hyperlink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721ed-5a1d-4980-bb0a-5821f03a7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Hyperlinks" ma:index="18" nillable="true" ma:displayName="Hyperlinks" ma:format="Hyperlink" ma:internalName="Hyperlink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06aad-94e5-4029-a532-3951fa8a0db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770324-E0C1-4A27-9C9C-94E8279A44E7}">
  <ds:schemaRefs>
    <ds:schemaRef ds:uri="http://purl.org/dc/dcmitype/"/>
    <ds:schemaRef ds:uri="5fa721ed-5a1d-4980-bb0a-5821f03a7e59"/>
    <ds:schemaRef ds:uri="http://www.w3.org/XML/1998/namespace"/>
    <ds:schemaRef ds:uri="c3506aad-94e5-4029-a532-3951fa8a0db5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4F35BD1-A276-4C84-BB86-812C0DA042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6FCD2F-8D1F-4169-A2EF-32AA6CE7D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a721ed-5a1d-4980-bb0a-5821f03a7e59"/>
    <ds:schemaRef ds:uri="c3506aad-94e5-4029-a532-3951fa8a0d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540</Words>
  <Application>Microsoft Office PowerPoint</Application>
  <PresentationFormat>Widescreen</PresentationFormat>
  <Paragraphs>96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 Brown</dc:creator>
  <cp:lastModifiedBy>Yvonne  Brown</cp:lastModifiedBy>
  <cp:revision>12</cp:revision>
  <cp:lastPrinted>2021-12-03T17:07:23Z</cp:lastPrinted>
  <dcterms:created xsi:type="dcterms:W3CDTF">2021-11-17T19:39:09Z</dcterms:created>
  <dcterms:modified xsi:type="dcterms:W3CDTF">2022-03-19T18:04:19Z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0x010100CF662E8A0C9CD54493F0625DB3E60344</vt:lpwstr>
  </property>
</Properties>
</file>